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383625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29" d="100"/>
          <a:sy n="29" d="100"/>
        </p:scale>
        <p:origin x="128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2474395"/>
            <a:ext cx="18176081" cy="5263774"/>
          </a:xfrm>
        </p:spPr>
        <p:txBody>
          <a:bodyPr anchor="b"/>
          <a:lstStyle>
            <a:lvl1pPr algn="ctr">
              <a:defRPr sz="1322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7941160"/>
            <a:ext cx="16037719" cy="3650342"/>
          </a:xfrm>
        </p:spPr>
        <p:txBody>
          <a:bodyPr/>
          <a:lstStyle>
            <a:lvl1pPr marL="0" indent="0" algn="ctr">
              <a:buNone/>
              <a:defRPr sz="5291"/>
            </a:lvl1pPr>
            <a:lvl2pPr marL="1007943" indent="0" algn="ctr">
              <a:buNone/>
              <a:defRPr sz="4409"/>
            </a:lvl2pPr>
            <a:lvl3pPr marL="2015886" indent="0" algn="ctr">
              <a:buNone/>
              <a:defRPr sz="3968"/>
            </a:lvl3pPr>
            <a:lvl4pPr marL="3023829" indent="0" algn="ctr">
              <a:buNone/>
              <a:defRPr sz="3527"/>
            </a:lvl4pPr>
            <a:lvl5pPr marL="4031772" indent="0" algn="ctr">
              <a:buNone/>
              <a:defRPr sz="3527"/>
            </a:lvl5pPr>
            <a:lvl6pPr marL="5039716" indent="0" algn="ctr">
              <a:buNone/>
              <a:defRPr sz="3527"/>
            </a:lvl6pPr>
            <a:lvl7pPr marL="6047659" indent="0" algn="ctr">
              <a:buNone/>
              <a:defRPr sz="3527"/>
            </a:lvl7pPr>
            <a:lvl8pPr marL="7055602" indent="0" algn="ctr">
              <a:buNone/>
              <a:defRPr sz="3527"/>
            </a:lvl8pPr>
            <a:lvl9pPr marL="8063545" indent="0" algn="ctr">
              <a:buNone/>
              <a:defRPr sz="352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693A5-4706-4997-A42E-BF47860029D2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C5291-0D2A-41D0-B01E-96286B5C16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0552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693A5-4706-4997-A42E-BF47860029D2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C5291-0D2A-41D0-B01E-96286B5C16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7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804966"/>
            <a:ext cx="4610844" cy="128129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804966"/>
            <a:ext cx="13565237" cy="128129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693A5-4706-4997-A42E-BF47860029D2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C5291-0D2A-41D0-B01E-96286B5C16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4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693A5-4706-4997-A42E-BF47860029D2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C5291-0D2A-41D0-B01E-96286B5C16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5145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3769342"/>
            <a:ext cx="18443377" cy="6289229"/>
          </a:xfrm>
        </p:spPr>
        <p:txBody>
          <a:bodyPr anchor="b"/>
          <a:lstStyle>
            <a:lvl1pPr>
              <a:defRPr sz="1322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10118069"/>
            <a:ext cx="18443377" cy="3307357"/>
          </a:xfrm>
        </p:spPr>
        <p:txBody>
          <a:bodyPr/>
          <a:lstStyle>
            <a:lvl1pPr marL="0" indent="0">
              <a:buNone/>
              <a:defRPr sz="5291">
                <a:solidFill>
                  <a:schemeClr val="tx1"/>
                </a:solidFill>
              </a:defRPr>
            </a:lvl1pPr>
            <a:lvl2pPr marL="1007943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2pPr>
            <a:lvl3pPr marL="2015886" indent="0">
              <a:buNone/>
              <a:defRPr sz="3968">
                <a:solidFill>
                  <a:schemeClr val="tx1">
                    <a:tint val="75000"/>
                  </a:schemeClr>
                </a:solidFill>
              </a:defRPr>
            </a:lvl3pPr>
            <a:lvl4pPr marL="3023829" indent="0">
              <a:buNone/>
              <a:defRPr sz="3527">
                <a:solidFill>
                  <a:schemeClr val="tx1">
                    <a:tint val="75000"/>
                  </a:schemeClr>
                </a:solidFill>
              </a:defRPr>
            </a:lvl4pPr>
            <a:lvl5pPr marL="4031772" indent="0">
              <a:buNone/>
              <a:defRPr sz="3527">
                <a:solidFill>
                  <a:schemeClr val="tx1">
                    <a:tint val="75000"/>
                  </a:schemeClr>
                </a:solidFill>
              </a:defRPr>
            </a:lvl5pPr>
            <a:lvl6pPr marL="5039716" indent="0">
              <a:buNone/>
              <a:defRPr sz="3527">
                <a:solidFill>
                  <a:schemeClr val="tx1">
                    <a:tint val="75000"/>
                  </a:schemeClr>
                </a:solidFill>
              </a:defRPr>
            </a:lvl6pPr>
            <a:lvl7pPr marL="6047659" indent="0">
              <a:buNone/>
              <a:defRPr sz="3527">
                <a:solidFill>
                  <a:schemeClr val="tx1">
                    <a:tint val="75000"/>
                  </a:schemeClr>
                </a:solidFill>
              </a:defRPr>
            </a:lvl7pPr>
            <a:lvl8pPr marL="7055602" indent="0">
              <a:buNone/>
              <a:defRPr sz="3527">
                <a:solidFill>
                  <a:schemeClr val="tx1">
                    <a:tint val="75000"/>
                  </a:schemeClr>
                </a:solidFill>
              </a:defRPr>
            </a:lvl8pPr>
            <a:lvl9pPr marL="8063545" indent="0">
              <a:buNone/>
              <a:defRPr sz="352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693A5-4706-4997-A42E-BF47860029D2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C5291-0D2A-41D0-B01E-96286B5C16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498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4024827"/>
            <a:ext cx="9088041" cy="9593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4024827"/>
            <a:ext cx="9088041" cy="9593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693A5-4706-4997-A42E-BF47860029D2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C5291-0D2A-41D0-B01E-96286B5C16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91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804969"/>
            <a:ext cx="18443377" cy="29223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3706342"/>
            <a:ext cx="9046274" cy="1816421"/>
          </a:xfrm>
        </p:spPr>
        <p:txBody>
          <a:bodyPr anchor="b"/>
          <a:lstStyle>
            <a:lvl1pPr marL="0" indent="0">
              <a:buNone/>
              <a:defRPr sz="5291" b="1"/>
            </a:lvl1pPr>
            <a:lvl2pPr marL="1007943" indent="0">
              <a:buNone/>
              <a:defRPr sz="4409" b="1"/>
            </a:lvl2pPr>
            <a:lvl3pPr marL="2015886" indent="0">
              <a:buNone/>
              <a:defRPr sz="3968" b="1"/>
            </a:lvl3pPr>
            <a:lvl4pPr marL="3023829" indent="0">
              <a:buNone/>
              <a:defRPr sz="3527" b="1"/>
            </a:lvl4pPr>
            <a:lvl5pPr marL="4031772" indent="0">
              <a:buNone/>
              <a:defRPr sz="3527" b="1"/>
            </a:lvl5pPr>
            <a:lvl6pPr marL="5039716" indent="0">
              <a:buNone/>
              <a:defRPr sz="3527" b="1"/>
            </a:lvl6pPr>
            <a:lvl7pPr marL="6047659" indent="0">
              <a:buNone/>
              <a:defRPr sz="3527" b="1"/>
            </a:lvl7pPr>
            <a:lvl8pPr marL="7055602" indent="0">
              <a:buNone/>
              <a:defRPr sz="3527" b="1"/>
            </a:lvl8pPr>
            <a:lvl9pPr marL="8063545" indent="0">
              <a:buNone/>
              <a:defRPr sz="352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5522763"/>
            <a:ext cx="9046274" cy="81231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3706342"/>
            <a:ext cx="9090826" cy="1816421"/>
          </a:xfrm>
        </p:spPr>
        <p:txBody>
          <a:bodyPr anchor="b"/>
          <a:lstStyle>
            <a:lvl1pPr marL="0" indent="0">
              <a:buNone/>
              <a:defRPr sz="5291" b="1"/>
            </a:lvl1pPr>
            <a:lvl2pPr marL="1007943" indent="0">
              <a:buNone/>
              <a:defRPr sz="4409" b="1"/>
            </a:lvl2pPr>
            <a:lvl3pPr marL="2015886" indent="0">
              <a:buNone/>
              <a:defRPr sz="3968" b="1"/>
            </a:lvl3pPr>
            <a:lvl4pPr marL="3023829" indent="0">
              <a:buNone/>
              <a:defRPr sz="3527" b="1"/>
            </a:lvl4pPr>
            <a:lvl5pPr marL="4031772" indent="0">
              <a:buNone/>
              <a:defRPr sz="3527" b="1"/>
            </a:lvl5pPr>
            <a:lvl6pPr marL="5039716" indent="0">
              <a:buNone/>
              <a:defRPr sz="3527" b="1"/>
            </a:lvl6pPr>
            <a:lvl7pPr marL="6047659" indent="0">
              <a:buNone/>
              <a:defRPr sz="3527" b="1"/>
            </a:lvl7pPr>
            <a:lvl8pPr marL="7055602" indent="0">
              <a:buNone/>
              <a:defRPr sz="3527" b="1"/>
            </a:lvl8pPr>
            <a:lvl9pPr marL="8063545" indent="0">
              <a:buNone/>
              <a:defRPr sz="352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5522763"/>
            <a:ext cx="9090826" cy="81231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693A5-4706-4997-A42E-BF47860029D2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C5291-0D2A-41D0-B01E-96286B5C16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9079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693A5-4706-4997-A42E-BF47860029D2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C5291-0D2A-41D0-B01E-96286B5C16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091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693A5-4706-4997-A42E-BF47860029D2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C5291-0D2A-41D0-B01E-96286B5C16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477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007957"/>
            <a:ext cx="6896776" cy="3527848"/>
          </a:xfrm>
        </p:spPr>
        <p:txBody>
          <a:bodyPr anchor="b"/>
          <a:lstStyle>
            <a:lvl1pPr>
              <a:defRPr sz="705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2176910"/>
            <a:ext cx="10825460" cy="10744538"/>
          </a:xfrm>
        </p:spPr>
        <p:txBody>
          <a:bodyPr/>
          <a:lstStyle>
            <a:lvl1pPr>
              <a:defRPr sz="7055"/>
            </a:lvl1pPr>
            <a:lvl2pPr>
              <a:defRPr sz="6173"/>
            </a:lvl2pPr>
            <a:lvl3pPr>
              <a:defRPr sz="5291"/>
            </a:lvl3pPr>
            <a:lvl4pPr>
              <a:defRPr sz="4409"/>
            </a:lvl4pPr>
            <a:lvl5pPr>
              <a:defRPr sz="4409"/>
            </a:lvl5pPr>
            <a:lvl6pPr>
              <a:defRPr sz="4409"/>
            </a:lvl6pPr>
            <a:lvl7pPr>
              <a:defRPr sz="4409"/>
            </a:lvl7pPr>
            <a:lvl8pPr>
              <a:defRPr sz="4409"/>
            </a:lvl8pPr>
            <a:lvl9pPr>
              <a:defRPr sz="440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4535805"/>
            <a:ext cx="6896776" cy="8403140"/>
          </a:xfrm>
        </p:spPr>
        <p:txBody>
          <a:bodyPr/>
          <a:lstStyle>
            <a:lvl1pPr marL="0" indent="0">
              <a:buNone/>
              <a:defRPr sz="3527"/>
            </a:lvl1pPr>
            <a:lvl2pPr marL="1007943" indent="0">
              <a:buNone/>
              <a:defRPr sz="3086"/>
            </a:lvl2pPr>
            <a:lvl3pPr marL="2015886" indent="0">
              <a:buNone/>
              <a:defRPr sz="2646"/>
            </a:lvl3pPr>
            <a:lvl4pPr marL="3023829" indent="0">
              <a:buNone/>
              <a:defRPr sz="2205"/>
            </a:lvl4pPr>
            <a:lvl5pPr marL="4031772" indent="0">
              <a:buNone/>
              <a:defRPr sz="2205"/>
            </a:lvl5pPr>
            <a:lvl6pPr marL="5039716" indent="0">
              <a:buNone/>
              <a:defRPr sz="2205"/>
            </a:lvl6pPr>
            <a:lvl7pPr marL="6047659" indent="0">
              <a:buNone/>
              <a:defRPr sz="2205"/>
            </a:lvl7pPr>
            <a:lvl8pPr marL="7055602" indent="0">
              <a:buNone/>
              <a:defRPr sz="2205"/>
            </a:lvl8pPr>
            <a:lvl9pPr marL="8063545" indent="0">
              <a:buNone/>
              <a:defRPr sz="220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693A5-4706-4997-A42E-BF47860029D2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C5291-0D2A-41D0-B01E-96286B5C16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463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007957"/>
            <a:ext cx="6896776" cy="3527848"/>
          </a:xfrm>
        </p:spPr>
        <p:txBody>
          <a:bodyPr anchor="b"/>
          <a:lstStyle>
            <a:lvl1pPr>
              <a:defRPr sz="705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2176910"/>
            <a:ext cx="10825460" cy="10744538"/>
          </a:xfrm>
        </p:spPr>
        <p:txBody>
          <a:bodyPr anchor="t"/>
          <a:lstStyle>
            <a:lvl1pPr marL="0" indent="0">
              <a:buNone/>
              <a:defRPr sz="7055"/>
            </a:lvl1pPr>
            <a:lvl2pPr marL="1007943" indent="0">
              <a:buNone/>
              <a:defRPr sz="6173"/>
            </a:lvl2pPr>
            <a:lvl3pPr marL="2015886" indent="0">
              <a:buNone/>
              <a:defRPr sz="5291"/>
            </a:lvl3pPr>
            <a:lvl4pPr marL="3023829" indent="0">
              <a:buNone/>
              <a:defRPr sz="4409"/>
            </a:lvl4pPr>
            <a:lvl5pPr marL="4031772" indent="0">
              <a:buNone/>
              <a:defRPr sz="4409"/>
            </a:lvl5pPr>
            <a:lvl6pPr marL="5039716" indent="0">
              <a:buNone/>
              <a:defRPr sz="4409"/>
            </a:lvl6pPr>
            <a:lvl7pPr marL="6047659" indent="0">
              <a:buNone/>
              <a:defRPr sz="4409"/>
            </a:lvl7pPr>
            <a:lvl8pPr marL="7055602" indent="0">
              <a:buNone/>
              <a:defRPr sz="4409"/>
            </a:lvl8pPr>
            <a:lvl9pPr marL="8063545" indent="0">
              <a:buNone/>
              <a:defRPr sz="440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4535805"/>
            <a:ext cx="6896776" cy="8403140"/>
          </a:xfrm>
        </p:spPr>
        <p:txBody>
          <a:bodyPr/>
          <a:lstStyle>
            <a:lvl1pPr marL="0" indent="0">
              <a:buNone/>
              <a:defRPr sz="3527"/>
            </a:lvl1pPr>
            <a:lvl2pPr marL="1007943" indent="0">
              <a:buNone/>
              <a:defRPr sz="3086"/>
            </a:lvl2pPr>
            <a:lvl3pPr marL="2015886" indent="0">
              <a:buNone/>
              <a:defRPr sz="2646"/>
            </a:lvl3pPr>
            <a:lvl4pPr marL="3023829" indent="0">
              <a:buNone/>
              <a:defRPr sz="2205"/>
            </a:lvl4pPr>
            <a:lvl5pPr marL="4031772" indent="0">
              <a:buNone/>
              <a:defRPr sz="2205"/>
            </a:lvl5pPr>
            <a:lvl6pPr marL="5039716" indent="0">
              <a:buNone/>
              <a:defRPr sz="2205"/>
            </a:lvl6pPr>
            <a:lvl7pPr marL="6047659" indent="0">
              <a:buNone/>
              <a:defRPr sz="2205"/>
            </a:lvl7pPr>
            <a:lvl8pPr marL="7055602" indent="0">
              <a:buNone/>
              <a:defRPr sz="2205"/>
            </a:lvl8pPr>
            <a:lvl9pPr marL="8063545" indent="0">
              <a:buNone/>
              <a:defRPr sz="220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693A5-4706-4997-A42E-BF47860029D2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C5291-0D2A-41D0-B01E-96286B5C16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55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804969"/>
            <a:ext cx="18443377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4024827"/>
            <a:ext cx="18443377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14013401"/>
            <a:ext cx="4811316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6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693A5-4706-4997-A42E-BF47860029D2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14013401"/>
            <a:ext cx="7216973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6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14013401"/>
            <a:ext cx="4811316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6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C5291-0D2A-41D0-B01E-96286B5C16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604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015886" rtl="0" eaLnBrk="1" latinLnBrk="0" hangingPunct="1">
        <a:lnSpc>
          <a:spcPct val="90000"/>
        </a:lnSpc>
        <a:spcBef>
          <a:spcPct val="0"/>
        </a:spcBef>
        <a:buNone/>
        <a:defRPr sz="9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3972" indent="-503972" algn="l" defTabSz="2015886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6173" kern="1200">
          <a:solidFill>
            <a:schemeClr val="tx1"/>
          </a:solidFill>
          <a:latin typeface="+mn-lt"/>
          <a:ea typeface="+mn-ea"/>
          <a:cs typeface="+mn-cs"/>
        </a:defRPr>
      </a:lvl1pPr>
      <a:lvl2pPr marL="1511915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5291" kern="1200">
          <a:solidFill>
            <a:schemeClr val="tx1"/>
          </a:solidFill>
          <a:latin typeface="+mn-lt"/>
          <a:ea typeface="+mn-ea"/>
          <a:cs typeface="+mn-cs"/>
        </a:defRPr>
      </a:lvl2pPr>
      <a:lvl3pPr marL="2519858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4409" kern="1200">
          <a:solidFill>
            <a:schemeClr val="tx1"/>
          </a:solidFill>
          <a:latin typeface="+mn-lt"/>
          <a:ea typeface="+mn-ea"/>
          <a:cs typeface="+mn-cs"/>
        </a:defRPr>
      </a:lvl3pPr>
      <a:lvl4pPr marL="3527801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4pPr>
      <a:lvl5pPr marL="4535744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5pPr>
      <a:lvl6pPr marL="5543687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6pPr>
      <a:lvl7pPr marL="6551630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7pPr>
      <a:lvl8pPr marL="7559573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8pPr>
      <a:lvl9pPr marL="8567517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1pPr>
      <a:lvl2pPr marL="1007943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2pPr>
      <a:lvl3pPr marL="2015886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3pPr>
      <a:lvl4pPr marL="3023829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4pPr>
      <a:lvl5pPr marL="4031772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5pPr>
      <a:lvl6pPr marL="5039716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6pPr>
      <a:lvl7pPr marL="6047659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7pPr>
      <a:lvl8pPr marL="7055602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8pPr>
      <a:lvl9pPr marL="8063545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8693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Walton</dc:creator>
  <cp:lastModifiedBy>Thomas Walton</cp:lastModifiedBy>
  <cp:revision>1</cp:revision>
  <dcterms:created xsi:type="dcterms:W3CDTF">2023-10-02T14:55:31Z</dcterms:created>
  <dcterms:modified xsi:type="dcterms:W3CDTF">2023-10-02T14:56:51Z</dcterms:modified>
</cp:coreProperties>
</file>