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1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55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4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9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9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07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09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7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46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93A5-4706-4997-A42E-BF47860029D2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C5291-0D2A-41D0-B01E-96286B5C16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0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69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Walton</dc:creator>
  <cp:lastModifiedBy>Thomas Walton</cp:lastModifiedBy>
  <cp:revision>1</cp:revision>
  <dcterms:created xsi:type="dcterms:W3CDTF">2023-10-02T14:55:31Z</dcterms:created>
  <dcterms:modified xsi:type="dcterms:W3CDTF">2023-10-02T14:56:51Z</dcterms:modified>
</cp:coreProperties>
</file>